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63883-A0DB-4EE1-8A9C-B253F48D3C00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573E-ADEA-493E-9ABC-7D0FC97824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2794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63883-A0DB-4EE1-8A9C-B253F48D3C00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573E-ADEA-493E-9ABC-7D0FC97824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6754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63883-A0DB-4EE1-8A9C-B253F48D3C00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573E-ADEA-493E-9ABC-7D0FC97824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5862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63883-A0DB-4EE1-8A9C-B253F48D3C00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573E-ADEA-493E-9ABC-7D0FC97824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7565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63883-A0DB-4EE1-8A9C-B253F48D3C00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573E-ADEA-493E-9ABC-7D0FC97824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8655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63883-A0DB-4EE1-8A9C-B253F48D3C00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573E-ADEA-493E-9ABC-7D0FC97824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5342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63883-A0DB-4EE1-8A9C-B253F48D3C00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573E-ADEA-493E-9ABC-7D0FC97824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6900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63883-A0DB-4EE1-8A9C-B253F48D3C00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573E-ADEA-493E-9ABC-7D0FC97824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8205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63883-A0DB-4EE1-8A9C-B253F48D3C00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573E-ADEA-493E-9ABC-7D0FC97824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6830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63883-A0DB-4EE1-8A9C-B253F48D3C00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573E-ADEA-493E-9ABC-7D0FC97824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0562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63883-A0DB-4EE1-8A9C-B253F48D3C00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573E-ADEA-493E-9ABC-7D0FC97824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7735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063883-A0DB-4EE1-8A9C-B253F48D3C00}" type="datetimeFigureOut">
              <a:rPr lang="fr-FR" smtClean="0"/>
              <a:t>27/03/2020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45573E-ADEA-493E-9ABC-7D0FC97824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4449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1110119"/>
              </p:ext>
            </p:extLst>
          </p:nvPr>
        </p:nvGraphicFramePr>
        <p:xfrm>
          <a:off x="1700010" y="1987824"/>
          <a:ext cx="8570424" cy="3485697"/>
        </p:xfrm>
        <a:graphic>
          <a:graphicData uri="http://schemas.openxmlformats.org/drawingml/2006/table">
            <a:tbl>
              <a:tblPr firstRow="1" firstCol="1" bandRow="1"/>
              <a:tblGrid>
                <a:gridCol w="3072129"/>
                <a:gridCol w="1636759"/>
                <a:gridCol w="1480969"/>
                <a:gridCol w="1082940"/>
                <a:gridCol w="1297627"/>
              </a:tblGrid>
              <a:tr h="9224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en-NZ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HPV</a:t>
                      </a:r>
                      <a:endParaRPr lang="fr-FR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en-NZ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HIV</a:t>
                      </a:r>
                      <a:endParaRPr lang="fr-FR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en-NZ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HPV </a:t>
                      </a:r>
                      <a:r>
                        <a:rPr lang="fr-CA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fr-FR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en-NZ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HPV </a:t>
                      </a:r>
                      <a:r>
                        <a:rPr lang="fr-CA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fr-FR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 </a:t>
                      </a:r>
                      <a:endParaRPr lang="fr-FR" sz="2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P-value</a:t>
                      </a:r>
                      <a:endParaRPr lang="fr-FR" sz="2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98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HIV+</a:t>
                      </a:r>
                      <a:endParaRPr lang="fr-FR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80 (43.47%)</a:t>
                      </a:r>
                      <a:endParaRPr lang="fr-FR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104 </a:t>
                      </a:r>
                      <a:endParaRPr lang="fr-FR" sz="2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184</a:t>
                      </a:r>
                      <a:endParaRPr lang="fr-FR" sz="2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7817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HIV-</a:t>
                      </a:r>
                      <a:endParaRPr lang="fr-FR" sz="2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 (28.42%)</a:t>
                      </a:r>
                      <a:endParaRPr lang="fr-FR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67</a:t>
                      </a:r>
                      <a:endParaRPr lang="fr-FR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fr-FR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0.019</a:t>
                      </a:r>
                      <a:endParaRPr lang="fr-FR" sz="2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817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fr-FR" sz="2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107 (38.48%)</a:t>
                      </a:r>
                      <a:endParaRPr lang="fr-FR" sz="2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171</a:t>
                      </a:r>
                      <a:endParaRPr lang="fr-FR" sz="2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278</a:t>
                      </a:r>
                      <a:endParaRPr lang="fr-FR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2614412" y="1186685"/>
            <a:ext cx="683868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N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MS Mincho" charset="-128"/>
                <a:cs typeface="Times New Roman" panose="02020603050405020304" pitchFamily="18" charset="0"/>
              </a:rPr>
              <a:t>Table 1: HPV positivity according to HIV </a:t>
            </a:r>
            <a:r>
              <a:rPr kumimoji="0" lang="en-NZ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MS Mincho" charset="-128"/>
                <a:cs typeface="Times New Roman" panose="02020603050405020304" pitchFamily="18" charset="0"/>
              </a:rPr>
              <a:t>serostatus</a:t>
            </a:r>
            <a:endParaRPr kumimoji="0" lang="en-NZ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52712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</Words>
  <Application>Microsoft Office PowerPoint</Application>
  <PresentationFormat>Grand écran</PresentationFormat>
  <Paragraphs>21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MS Mincho</vt:lpstr>
      <vt:lpstr>Times New Roman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DELL</dc:creator>
  <cp:lastModifiedBy>DELL</cp:lastModifiedBy>
  <cp:revision>1</cp:revision>
  <dcterms:created xsi:type="dcterms:W3CDTF">2020-03-27T07:42:44Z</dcterms:created>
  <dcterms:modified xsi:type="dcterms:W3CDTF">2020-03-27T07:43:43Z</dcterms:modified>
</cp:coreProperties>
</file>